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4E910B-B09D-8C88-E6AF-659A58B5CB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2815596-5037-3F91-00E1-BFD1C44571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B2BCBB0-87C7-AC9D-AF41-FAE6AE6B5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93A4C036-3ADF-74A8-F7C2-77420F493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1B8234B-83B7-831E-6BAB-51E8EE690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9797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C1DC4F-960D-3DDC-80E5-C9A535B6B4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6EE2A73-E134-34BA-22AD-9762B04AD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CD6C027-5824-62AE-001F-0EE03CF56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A85B9F6-817E-68C5-C886-302290F62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03C48E7-9053-775E-3537-916D08395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9862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44033D-9E7B-F0B6-D6D0-CDC1DD867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EB7638F-E633-F54A-A64D-7EC596E78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CF25E47-5361-D7F3-16D7-69A2EB761E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85CD262-E489-FF1B-594D-49F6400ED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40C68CC-E02B-BC93-F9BE-CEC588F48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92243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8663D3-DF70-87ED-E06B-2A5DC5ABF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3B75F3F-0F49-0EB8-B68C-A8D267F430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388D1D5-7454-0502-3284-A007E66703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B55A62E1-1360-12A5-5B59-6685CFEC6F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30B8BC2-97C0-BF81-7470-8987BF994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47C39AC-60BA-3323-ED8A-E3E54B45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8018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31D5D3-3519-A447-67CC-F22D817D4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1634090-939D-2D30-8E95-04A5F9E279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F1822598-B123-ADCB-7882-3021341796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BD0D0BD7-62E2-3AD6-6966-D7146DB3A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9A03BC1A-158E-8510-7DCA-FA9AB8BDD5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54749137-D7B0-08C7-4F5C-A6FCBE3020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FBC99066-B615-383A-BFF8-37ECDD00C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B9BCFA1E-EB2C-1630-C718-FB91A457B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1517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8FBF0A-6AFB-2A04-5D77-B1D2F102D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CB1AE46F-B81E-6F98-43D5-63BC66514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64129676-C8E0-455E-8971-7C1E2A439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1F8A1A3-8189-3B05-FD23-A1717A7D2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19649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F40059F-6F61-8609-8E67-FAC750BAB4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6C0EDE2-8FC0-B5AD-BBD8-63ED6D3A3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0C6C982B-766F-08E8-44AA-10626DFA0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77319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E37780-D4F0-D008-6E13-7545EA8BD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98ABF9B-4DB0-A386-D51E-E58C98C8C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39A1028-EE3C-BA82-21D1-94E8232DDF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1F34E54-5408-ACDD-AE17-CA1CDB615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2861BDF-FB7F-3350-610C-444E297C0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DACBDE3-EDC0-1B9B-8A07-D02231DC5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08404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EB303F-76F7-502E-2708-5A5CE05BA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D3EDA88-6BB7-A69D-699E-D2F17C2EF7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03C22CF-A0CF-A44C-6430-508F7B1EDE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FA95D4A-4DB7-6A98-B0A5-93EDAF32C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6FE51A5-CFB3-7792-F1AC-4CE026B17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FA43DF4C-D53A-2109-F479-D65F34437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4553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267D78-3096-5F8E-69A7-A4BE7D5D5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F3C4FEB-66B2-C5AC-53E9-CA1B2CDA97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3DBDE73-9063-821D-6F73-4CDF55B65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BA55076-8972-B270-FEF3-8C02AA65F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C7336D6-EA76-DF43-68FE-B9D8DECFE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08168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47962B3-5605-4CEE-E9FD-9944EFBAF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424FE38-84E6-FBE5-6D31-1A1BF0FB49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285953C-4BEC-C9DE-AA59-0E15965A3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6412331-A183-884F-D4B8-3B4AC606C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8C17841-A89D-1839-86D9-010528B36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0851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52A58B4-AD03-6DAF-8B74-55DBA7861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DE9FD8E-D85F-FAAB-B70E-DE7E0270AE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52DFA04-8A60-A8BC-BD77-B5B1DBB75B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938BF-A528-4654-AFF8-6DAF0A6EDDFE}" type="datetimeFigureOut">
              <a:rPr lang="nl-BE" smtClean="0"/>
              <a:t>11/04/2023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0C52D0F-70EF-C035-A53D-BB8012FFAD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4FF80D4-2DF0-692B-95D1-4632404ED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C9F32-33FC-48C5-9355-C611AFFEAEF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64722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C22F8895-A9C0-3155-8FCD-FDDDE92FC4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955" y="619125"/>
            <a:ext cx="6515100" cy="5619750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7DD4A5F1-3173-6E20-E5A5-0F45E52D9837}"/>
              </a:ext>
            </a:extLst>
          </p:cNvPr>
          <p:cNvSpPr txBox="1"/>
          <p:nvPr/>
        </p:nvSpPr>
        <p:spPr>
          <a:xfrm>
            <a:off x="7565079" y="635860"/>
            <a:ext cx="4353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Aanvullend reglement – </a:t>
            </a:r>
            <a:r>
              <a:rPr lang="nl-BE" dirty="0" err="1"/>
              <a:t>Ninoofsesteenweg</a:t>
            </a:r>
            <a:r>
              <a:rPr lang="nl-BE" dirty="0"/>
              <a:t> </a:t>
            </a:r>
          </a:p>
        </p:txBody>
      </p:sp>
      <p:cxnSp>
        <p:nvCxnSpPr>
          <p:cNvPr id="7" name="Rechte verbindingslijn 6">
            <a:extLst>
              <a:ext uri="{FF2B5EF4-FFF2-40B4-BE49-F238E27FC236}">
                <a16:creationId xmlns:a16="http://schemas.microsoft.com/office/drawing/2014/main" id="{4C584E6C-BA0A-BA8E-9789-202627598C1B}"/>
              </a:ext>
            </a:extLst>
          </p:cNvPr>
          <p:cNvCxnSpPr>
            <a:cxnSpLocks/>
          </p:cNvCxnSpPr>
          <p:nvPr/>
        </p:nvCxnSpPr>
        <p:spPr>
          <a:xfrm>
            <a:off x="8078771" y="1652560"/>
            <a:ext cx="683566" cy="0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Rechte verbindingslijn 7">
            <a:extLst>
              <a:ext uri="{FF2B5EF4-FFF2-40B4-BE49-F238E27FC236}">
                <a16:creationId xmlns:a16="http://schemas.microsoft.com/office/drawing/2014/main" id="{86C98EE0-B221-112D-80CD-5AEDCF7843B3}"/>
              </a:ext>
            </a:extLst>
          </p:cNvPr>
          <p:cNvCxnSpPr>
            <a:cxnSpLocks/>
          </p:cNvCxnSpPr>
          <p:nvPr/>
        </p:nvCxnSpPr>
        <p:spPr>
          <a:xfrm>
            <a:off x="8070942" y="2217102"/>
            <a:ext cx="683566" cy="0"/>
          </a:xfrm>
          <a:prstGeom prst="line">
            <a:avLst/>
          </a:prstGeom>
          <a:ln w="76200">
            <a:solidFill>
              <a:srgbClr val="FFFF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kstvak 8">
            <a:extLst>
              <a:ext uri="{FF2B5EF4-FFF2-40B4-BE49-F238E27FC236}">
                <a16:creationId xmlns:a16="http://schemas.microsoft.com/office/drawing/2014/main" id="{06075BD0-5897-C3FE-66C3-B31FA54A54B2}"/>
              </a:ext>
            </a:extLst>
          </p:cNvPr>
          <p:cNvSpPr txBox="1"/>
          <p:nvPr/>
        </p:nvSpPr>
        <p:spPr>
          <a:xfrm>
            <a:off x="8897509" y="1467894"/>
            <a:ext cx="190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Huidige 70 km/u</a:t>
            </a: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B93A2E4B-BF03-71E9-4196-9FB116869D38}"/>
              </a:ext>
            </a:extLst>
          </p:cNvPr>
          <p:cNvSpPr txBox="1"/>
          <p:nvPr/>
        </p:nvSpPr>
        <p:spPr>
          <a:xfrm>
            <a:off x="8897508" y="2032436"/>
            <a:ext cx="190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Huidige 50 km/u</a:t>
            </a:r>
          </a:p>
        </p:txBody>
      </p:sp>
      <p:cxnSp>
        <p:nvCxnSpPr>
          <p:cNvPr id="11" name="Rechte verbindingslijn 10">
            <a:extLst>
              <a:ext uri="{FF2B5EF4-FFF2-40B4-BE49-F238E27FC236}">
                <a16:creationId xmlns:a16="http://schemas.microsoft.com/office/drawing/2014/main" id="{1B6C1206-B73F-BB21-541D-0AED00CB3091}"/>
              </a:ext>
            </a:extLst>
          </p:cNvPr>
          <p:cNvCxnSpPr>
            <a:cxnSpLocks/>
          </p:cNvCxnSpPr>
          <p:nvPr/>
        </p:nvCxnSpPr>
        <p:spPr>
          <a:xfrm>
            <a:off x="8078771" y="2814775"/>
            <a:ext cx="683566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kstvak 11">
            <a:extLst>
              <a:ext uri="{FF2B5EF4-FFF2-40B4-BE49-F238E27FC236}">
                <a16:creationId xmlns:a16="http://schemas.microsoft.com/office/drawing/2014/main" id="{801AD0CF-BC02-87C8-EECB-B2518A3A614D}"/>
              </a:ext>
            </a:extLst>
          </p:cNvPr>
          <p:cNvSpPr txBox="1"/>
          <p:nvPr/>
        </p:nvSpPr>
        <p:spPr>
          <a:xfrm>
            <a:off x="8897508" y="2628871"/>
            <a:ext cx="1908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Huidige 30 km/u</a:t>
            </a:r>
          </a:p>
        </p:txBody>
      </p:sp>
      <p:cxnSp>
        <p:nvCxnSpPr>
          <p:cNvPr id="17" name="Rechte verbindingslijn 16">
            <a:extLst>
              <a:ext uri="{FF2B5EF4-FFF2-40B4-BE49-F238E27FC236}">
                <a16:creationId xmlns:a16="http://schemas.microsoft.com/office/drawing/2014/main" id="{0FEA27D2-55A3-04FE-0B0E-B58667846A9A}"/>
              </a:ext>
            </a:extLst>
          </p:cNvPr>
          <p:cNvCxnSpPr>
            <a:cxnSpLocks/>
          </p:cNvCxnSpPr>
          <p:nvPr/>
        </p:nvCxnSpPr>
        <p:spPr>
          <a:xfrm>
            <a:off x="8078771" y="5286306"/>
            <a:ext cx="683566" cy="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kstvak 17">
            <a:extLst>
              <a:ext uri="{FF2B5EF4-FFF2-40B4-BE49-F238E27FC236}">
                <a16:creationId xmlns:a16="http://schemas.microsoft.com/office/drawing/2014/main" id="{DE63FC88-40CD-1C24-4742-31EE6B53D604}"/>
              </a:ext>
            </a:extLst>
          </p:cNvPr>
          <p:cNvSpPr txBox="1"/>
          <p:nvPr/>
        </p:nvSpPr>
        <p:spPr>
          <a:xfrm>
            <a:off x="8937264" y="4957018"/>
            <a:ext cx="2285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dirty="0"/>
              <a:t>Tijdelijke 50 km/u tot </a:t>
            </a:r>
            <a:r>
              <a:rPr lang="nl-BE" dirty="0" err="1"/>
              <a:t>heraanleg</a:t>
            </a:r>
            <a:r>
              <a:rPr lang="nl-BE" dirty="0"/>
              <a:t> N28</a:t>
            </a:r>
          </a:p>
        </p:txBody>
      </p:sp>
    </p:spTree>
    <p:extLst>
      <p:ext uri="{BB962C8B-B14F-4D97-AF65-F5344CB8AC3E}">
        <p14:creationId xmlns:p14="http://schemas.microsoft.com/office/powerpoint/2010/main" val="57925217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27</Words>
  <Application>Microsoft Office PowerPoint</Application>
  <PresentationFormat>Breedbeeld</PresentationFormat>
  <Paragraphs>5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Kantoorthema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Lucy Simon</dc:creator>
  <cp:lastModifiedBy>Lucy Simon</cp:lastModifiedBy>
  <cp:revision>1</cp:revision>
  <dcterms:created xsi:type="dcterms:W3CDTF">2023-04-11T08:26:03Z</dcterms:created>
  <dcterms:modified xsi:type="dcterms:W3CDTF">2023-04-11T08:33:24Z</dcterms:modified>
</cp:coreProperties>
</file>