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1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58AEB57-1CB3-B2E3-77BB-B46382F6D1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814FD1C3-74C7-3E7F-0421-79ACA7E463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5FE87B7-F45C-2D0F-1258-FA19C3611E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E6F9C-B73D-4A08-9D34-476B1329DAA3}" type="datetimeFigureOut">
              <a:rPr lang="nl-BE" smtClean="0"/>
              <a:t>12/04/2023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A8B0B07-2B8F-A6BF-1D57-770A91F5A4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1D5E305-45A4-0926-A0C0-8C63DFD733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60B5B-B4AE-435B-ABDF-2ACA44366B8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114048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0479254-7BE4-29E0-BE70-8371445EF1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E719F2B-B55C-86E3-D70F-0E4883C7F0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4D12D5F-4A0E-55B7-3CB7-DEA8085C98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E6F9C-B73D-4A08-9D34-476B1329DAA3}" type="datetimeFigureOut">
              <a:rPr lang="nl-BE" smtClean="0"/>
              <a:t>12/04/2023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E66B582-8FD2-C1EE-5F24-7AC529192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9410F36-0734-7B56-95D1-DEEC6E94D2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60B5B-B4AE-435B-ABDF-2ACA44366B8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8458646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CBFFD39-CC4A-768C-6E79-63D93D7B1B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081A2CDB-52E3-A83E-D471-4221FAD467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34192D3-53F6-D3A6-85E0-F722FC90EA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E6F9C-B73D-4A08-9D34-476B1329DAA3}" type="datetimeFigureOut">
              <a:rPr lang="nl-BE" smtClean="0"/>
              <a:t>12/04/2023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575D888-77E4-57CC-F4B3-A324A464F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CF95735-B6B0-CFE6-CD54-869D25BDC8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60B5B-B4AE-435B-ABDF-2ACA44366B8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45861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2611EC3-0F81-2FED-F316-C5E592D35B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B639471-DDDE-40E0-D606-33C263AC4C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5E3725B7-3ED8-51A4-136F-4D73E11282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50E54AB8-F970-FEAE-9424-5C02CFEED2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E6F9C-B73D-4A08-9D34-476B1329DAA3}" type="datetimeFigureOut">
              <a:rPr lang="nl-BE" smtClean="0"/>
              <a:t>12/04/2023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D0CE4D91-70B3-54F1-C777-B4BA531BFB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8E53D594-76EF-E14B-B27E-7ABD44FC8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60B5B-B4AE-435B-ABDF-2ACA44366B8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511416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0E5DBEA-6688-88A7-433E-3165304926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21498D1-D330-B42D-54E4-F69CC9CAC6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703A4749-E10E-59EF-D6A5-0423633107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B210E7A6-A173-0438-221C-9CA65101DF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49A9AACE-F531-3C94-F32D-669D13BAFD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BA263BEB-3B5C-024C-52B6-00FF52D60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E6F9C-B73D-4A08-9D34-476B1329DAA3}" type="datetimeFigureOut">
              <a:rPr lang="nl-BE" smtClean="0"/>
              <a:t>12/04/2023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DF7D3FF4-6CDF-8603-68D3-78FAC11FC3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1B6E9E43-5E42-B0AE-0DF6-C2CD401BA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60B5B-B4AE-435B-ABDF-2ACA44366B8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10402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DF6B50C-1A6E-7649-B12B-35AC754244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CDC56A45-6ED2-2437-89BB-A4660C2192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E6F9C-B73D-4A08-9D34-476B1329DAA3}" type="datetimeFigureOut">
              <a:rPr lang="nl-BE" smtClean="0"/>
              <a:t>12/04/2023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C23E2ED0-0B01-A825-F442-78E4E68357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B940DFB1-B7BE-1CA4-FD32-FAB1EEB124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60B5B-B4AE-435B-ABDF-2ACA44366B8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13046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A5A72C32-FCBF-E868-CC7E-70C647373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E6F9C-B73D-4A08-9D34-476B1329DAA3}" type="datetimeFigureOut">
              <a:rPr lang="nl-BE" smtClean="0"/>
              <a:t>12/04/2023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57EE266F-9519-1CA0-9C9A-6714C80042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3F487FAD-8E05-8CDD-A126-760836BC65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60B5B-B4AE-435B-ABDF-2ACA44366B8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59573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3582DAE-60F0-4107-C8AB-F6AB2DACC6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F201C39-D7CF-D698-229D-DABA82FF3D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6FA4F3E7-F9B8-19A4-7402-26ADEE321C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3718294-D4F4-7B5A-9449-0C4758BA70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E6F9C-B73D-4A08-9D34-476B1329DAA3}" type="datetimeFigureOut">
              <a:rPr lang="nl-BE" smtClean="0"/>
              <a:t>12/04/2023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D2E7F947-D995-4C2B-60FD-B3CA37AE0F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50925974-407A-7603-F5FB-4382AE296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60B5B-B4AE-435B-ABDF-2ACA44366B8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554929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7AD65B5-F9C3-5607-E44F-68B7D48AC8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ED634DF6-5D3B-F726-D208-86FC3C7208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FB5C888F-43F2-97B6-E5B2-FB95B1773D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600356C1-82CA-ED71-FF6B-807C988096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E6F9C-B73D-4A08-9D34-476B1329DAA3}" type="datetimeFigureOut">
              <a:rPr lang="nl-BE" smtClean="0"/>
              <a:t>12/04/2023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7BD13C50-958C-90C2-FD20-AD090C3DBB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751A157A-2A80-08D9-DF27-760980AA4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60B5B-B4AE-435B-ABDF-2ACA44366B8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21263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1CF7651-F99B-8824-1C6B-BFA4AC41FE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06937DC1-C2AB-6AEF-14C0-9B82A8D115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A78EA42-F711-C49C-EA51-039ECAAB1C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E6F9C-B73D-4A08-9D34-476B1329DAA3}" type="datetimeFigureOut">
              <a:rPr lang="nl-BE" smtClean="0"/>
              <a:t>12/04/2023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92183EE-7636-1C19-4A36-6948655495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4A81AA7-136F-8206-2CD6-940ADEEA0F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60B5B-B4AE-435B-ABDF-2ACA44366B8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43622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17811C15-696A-F8FA-9C92-442BCFE3A33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851DAC79-E1B0-A929-48ED-B2EA993A16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5E62C6F-CD7A-CAC6-8B7D-D5E2DF4573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E6F9C-B73D-4A08-9D34-476B1329DAA3}" type="datetimeFigureOut">
              <a:rPr lang="nl-BE" smtClean="0"/>
              <a:t>12/04/2023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9353185-21E1-97AD-257A-3A7BA2AFF5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883A7CA-7741-90BA-EB0E-416FDE63A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60B5B-B4AE-435B-ABDF-2ACA44366B8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499659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09F13224-8D6A-7679-15E6-4A6AE96E9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DA45337D-0857-2147-F807-0ED9427883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1F5D807-EBD5-6E30-A365-0728C2C61C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FE6F9C-B73D-4A08-9D34-476B1329DAA3}" type="datetimeFigureOut">
              <a:rPr lang="nl-BE" smtClean="0"/>
              <a:t>12/04/2023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4360ADB-211F-510E-F2BA-2DB6686AF1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05F1BB9-2302-B1C8-FF98-60D20595D8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360B5B-B4AE-435B-ABDF-2ACA44366B8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24836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39743061-857F-1980-C554-058709C9CA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427" y="747712"/>
            <a:ext cx="6267450" cy="5362575"/>
          </a:xfrm>
          <a:prstGeom prst="rect">
            <a:avLst/>
          </a:prstGeom>
        </p:spPr>
      </p:pic>
      <p:cxnSp>
        <p:nvCxnSpPr>
          <p:cNvPr id="6" name="Rechte verbindingslijn 5">
            <a:extLst>
              <a:ext uri="{FF2B5EF4-FFF2-40B4-BE49-F238E27FC236}">
                <a16:creationId xmlns:a16="http://schemas.microsoft.com/office/drawing/2014/main" id="{F27E50C8-85D0-6B30-BB46-ABA8C2F6F4B6}"/>
              </a:ext>
            </a:extLst>
          </p:cNvPr>
          <p:cNvCxnSpPr>
            <a:cxnSpLocks/>
          </p:cNvCxnSpPr>
          <p:nvPr/>
        </p:nvCxnSpPr>
        <p:spPr>
          <a:xfrm>
            <a:off x="8078771" y="1652560"/>
            <a:ext cx="683566" cy="0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Rechte verbindingslijn 6">
            <a:extLst>
              <a:ext uri="{FF2B5EF4-FFF2-40B4-BE49-F238E27FC236}">
                <a16:creationId xmlns:a16="http://schemas.microsoft.com/office/drawing/2014/main" id="{FCA02E54-A16D-0339-B194-DD9A634478A1}"/>
              </a:ext>
            </a:extLst>
          </p:cNvPr>
          <p:cNvCxnSpPr>
            <a:cxnSpLocks/>
          </p:cNvCxnSpPr>
          <p:nvPr/>
        </p:nvCxnSpPr>
        <p:spPr>
          <a:xfrm>
            <a:off x="8070942" y="2217102"/>
            <a:ext cx="683566" cy="0"/>
          </a:xfrm>
          <a:prstGeom prst="line">
            <a:avLst/>
          </a:prstGeom>
          <a:ln w="76200">
            <a:solidFill>
              <a:srgbClr val="FFFF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kstvak 7">
            <a:extLst>
              <a:ext uri="{FF2B5EF4-FFF2-40B4-BE49-F238E27FC236}">
                <a16:creationId xmlns:a16="http://schemas.microsoft.com/office/drawing/2014/main" id="{864172A2-CBBD-4172-9B61-140553DB66A5}"/>
              </a:ext>
            </a:extLst>
          </p:cNvPr>
          <p:cNvSpPr txBox="1"/>
          <p:nvPr/>
        </p:nvSpPr>
        <p:spPr>
          <a:xfrm>
            <a:off x="8897509" y="1467894"/>
            <a:ext cx="1908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/>
              <a:t>Huidige 70 km/u</a:t>
            </a:r>
          </a:p>
        </p:txBody>
      </p:sp>
      <p:sp>
        <p:nvSpPr>
          <p:cNvPr id="9" name="Tekstvak 8">
            <a:extLst>
              <a:ext uri="{FF2B5EF4-FFF2-40B4-BE49-F238E27FC236}">
                <a16:creationId xmlns:a16="http://schemas.microsoft.com/office/drawing/2014/main" id="{D7F0E174-6A2F-9833-454F-1EECDA9CA503}"/>
              </a:ext>
            </a:extLst>
          </p:cNvPr>
          <p:cNvSpPr txBox="1"/>
          <p:nvPr/>
        </p:nvSpPr>
        <p:spPr>
          <a:xfrm>
            <a:off x="8897508" y="2032436"/>
            <a:ext cx="1908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/>
              <a:t>Huidige 50 km/u</a:t>
            </a:r>
          </a:p>
        </p:txBody>
      </p:sp>
      <p:cxnSp>
        <p:nvCxnSpPr>
          <p:cNvPr id="10" name="Rechte verbindingslijn 9">
            <a:extLst>
              <a:ext uri="{FF2B5EF4-FFF2-40B4-BE49-F238E27FC236}">
                <a16:creationId xmlns:a16="http://schemas.microsoft.com/office/drawing/2014/main" id="{9FAE05D7-4D18-A9EE-A430-E39BB5263A37}"/>
              </a:ext>
            </a:extLst>
          </p:cNvPr>
          <p:cNvCxnSpPr>
            <a:cxnSpLocks/>
          </p:cNvCxnSpPr>
          <p:nvPr/>
        </p:nvCxnSpPr>
        <p:spPr>
          <a:xfrm>
            <a:off x="8078771" y="2814775"/>
            <a:ext cx="683566" cy="0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kstvak 10">
            <a:extLst>
              <a:ext uri="{FF2B5EF4-FFF2-40B4-BE49-F238E27FC236}">
                <a16:creationId xmlns:a16="http://schemas.microsoft.com/office/drawing/2014/main" id="{130B2EEB-9B0E-FCC4-C015-14EBA6C0F3C1}"/>
              </a:ext>
            </a:extLst>
          </p:cNvPr>
          <p:cNvSpPr txBox="1"/>
          <p:nvPr/>
        </p:nvSpPr>
        <p:spPr>
          <a:xfrm>
            <a:off x="8897508" y="2628871"/>
            <a:ext cx="1908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/>
              <a:t>Huidige 30 km/u</a:t>
            </a:r>
          </a:p>
        </p:txBody>
      </p:sp>
      <p:sp>
        <p:nvSpPr>
          <p:cNvPr id="12" name="Tekstvak 11">
            <a:extLst>
              <a:ext uri="{FF2B5EF4-FFF2-40B4-BE49-F238E27FC236}">
                <a16:creationId xmlns:a16="http://schemas.microsoft.com/office/drawing/2014/main" id="{C85BA834-97B4-B943-36F6-ECD9A7495799}"/>
              </a:ext>
            </a:extLst>
          </p:cNvPr>
          <p:cNvSpPr txBox="1"/>
          <p:nvPr/>
        </p:nvSpPr>
        <p:spPr>
          <a:xfrm>
            <a:off x="7847936" y="774519"/>
            <a:ext cx="38802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/>
              <a:t>Visie snelheid gewestwegen</a:t>
            </a:r>
          </a:p>
        </p:txBody>
      </p:sp>
      <p:cxnSp>
        <p:nvCxnSpPr>
          <p:cNvPr id="13" name="Rechte verbindingslijn 12">
            <a:extLst>
              <a:ext uri="{FF2B5EF4-FFF2-40B4-BE49-F238E27FC236}">
                <a16:creationId xmlns:a16="http://schemas.microsoft.com/office/drawing/2014/main" id="{E69315BA-4632-4F9D-0BEC-74091A66DCB6}"/>
              </a:ext>
            </a:extLst>
          </p:cNvPr>
          <p:cNvCxnSpPr>
            <a:cxnSpLocks/>
          </p:cNvCxnSpPr>
          <p:nvPr/>
        </p:nvCxnSpPr>
        <p:spPr>
          <a:xfrm>
            <a:off x="8078771" y="4586808"/>
            <a:ext cx="683566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kstvak 13">
            <a:extLst>
              <a:ext uri="{FF2B5EF4-FFF2-40B4-BE49-F238E27FC236}">
                <a16:creationId xmlns:a16="http://schemas.microsoft.com/office/drawing/2014/main" id="{B723903D-1389-86CE-7E34-F41109F6477F}"/>
              </a:ext>
            </a:extLst>
          </p:cNvPr>
          <p:cNvSpPr txBox="1"/>
          <p:nvPr/>
        </p:nvSpPr>
        <p:spPr>
          <a:xfrm>
            <a:off x="8983445" y="4402142"/>
            <a:ext cx="31248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/>
              <a:t>Uitbreiding 50 km/u</a:t>
            </a:r>
          </a:p>
        </p:txBody>
      </p:sp>
    </p:spTree>
    <p:extLst>
      <p:ext uri="{BB962C8B-B14F-4D97-AF65-F5344CB8AC3E}">
        <p14:creationId xmlns:p14="http://schemas.microsoft.com/office/powerpoint/2010/main" val="1825000051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23</Words>
  <Application>Microsoft Office PowerPoint</Application>
  <PresentationFormat>Breedbeeld</PresentationFormat>
  <Paragraphs>5</Paragraphs>
  <Slides>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Kantoorthema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Lucy Simon</dc:creator>
  <cp:lastModifiedBy>Christel Vanschepdael</cp:lastModifiedBy>
  <cp:revision>1</cp:revision>
  <dcterms:created xsi:type="dcterms:W3CDTF">2023-04-12T09:23:47Z</dcterms:created>
  <dcterms:modified xsi:type="dcterms:W3CDTF">2023-04-12T09:30:12Z</dcterms:modified>
</cp:coreProperties>
</file>